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5" r:id="rId3"/>
    <p:sldId id="26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712" y="-85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DC47B-7BDA-4ABC-B940-24DB4DCB547A}" type="doc">
      <dgm:prSet loTypeId="urn:microsoft.com/office/officeart/2005/8/layout/pyramid1" loCatId="pyramid" qsTypeId="urn:microsoft.com/office/officeart/2005/8/quickstyle/simple1" qsCatId="simple" csTypeId="urn:microsoft.com/office/officeart/2005/8/colors/accent1_2" csCatId="accent1" phldr="1"/>
      <dgm:spPr/>
    </dgm:pt>
    <dgm:pt modelId="{69951648-707C-4D8A-B3BD-798B93C56E83}">
      <dgm:prSet phldrT="[Text]" custT="1"/>
      <dgm:spPr>
        <a:solidFill>
          <a:srgbClr val="FF0000"/>
        </a:solidFill>
      </dgm:spPr>
      <dgm:t>
        <a:bodyPr/>
        <a:lstStyle/>
        <a:p>
          <a:r>
            <a:rPr lang="en-US" sz="2800" b="1" dirty="0" smtClean="0">
              <a:solidFill>
                <a:schemeClr val="tx1"/>
              </a:solidFill>
            </a:rPr>
            <a:t>Mission Statement</a:t>
          </a:r>
          <a:endParaRPr lang="en-US" sz="2800" b="1" dirty="0">
            <a:solidFill>
              <a:schemeClr val="tx1"/>
            </a:solidFill>
          </a:endParaRPr>
        </a:p>
      </dgm:t>
    </dgm:pt>
    <dgm:pt modelId="{504BBC6C-CC0D-40FC-BE4D-F4279B853F95}" type="parTrans" cxnId="{D8DF21A5-90BB-448B-9112-5AE5A9EA0C01}">
      <dgm:prSet/>
      <dgm:spPr/>
      <dgm:t>
        <a:bodyPr/>
        <a:lstStyle/>
        <a:p>
          <a:endParaRPr lang="en-US" sz="2800">
            <a:solidFill>
              <a:schemeClr val="tx1"/>
            </a:solidFill>
          </a:endParaRPr>
        </a:p>
      </dgm:t>
    </dgm:pt>
    <dgm:pt modelId="{D30FA72B-DA2A-43D5-A88D-0287917C2AA3}" type="sibTrans" cxnId="{D8DF21A5-90BB-448B-9112-5AE5A9EA0C01}">
      <dgm:prSet/>
      <dgm:spPr/>
      <dgm:t>
        <a:bodyPr/>
        <a:lstStyle/>
        <a:p>
          <a:endParaRPr lang="en-US" sz="2800">
            <a:solidFill>
              <a:schemeClr val="tx1"/>
            </a:solidFill>
          </a:endParaRPr>
        </a:p>
      </dgm:t>
    </dgm:pt>
    <dgm:pt modelId="{907E3959-626F-42D1-A2A6-ED6BB68C6DA7}">
      <dgm:prSet phldrT="[Text]" custT="1"/>
      <dgm:spPr>
        <a:solidFill>
          <a:srgbClr val="FF0000"/>
        </a:solidFill>
      </dgm:spPr>
      <dgm:t>
        <a:bodyPr/>
        <a:lstStyle/>
        <a:p>
          <a:r>
            <a:rPr lang="en-US" sz="2800" b="1" dirty="0" smtClean="0">
              <a:solidFill>
                <a:schemeClr val="tx1"/>
              </a:solidFill>
            </a:rPr>
            <a:t>Team Rules / Regulations</a:t>
          </a:r>
          <a:endParaRPr lang="en-US" sz="2800" b="1" dirty="0">
            <a:solidFill>
              <a:schemeClr val="tx1"/>
            </a:solidFill>
          </a:endParaRPr>
        </a:p>
      </dgm:t>
    </dgm:pt>
    <dgm:pt modelId="{C03D7019-EA75-4B3C-9EA3-33D1989FDA06}" type="parTrans" cxnId="{F7922E80-C245-424B-AFA4-826C587CD03F}">
      <dgm:prSet/>
      <dgm:spPr/>
      <dgm:t>
        <a:bodyPr/>
        <a:lstStyle/>
        <a:p>
          <a:endParaRPr lang="en-US" sz="2800">
            <a:solidFill>
              <a:schemeClr val="tx1"/>
            </a:solidFill>
          </a:endParaRPr>
        </a:p>
      </dgm:t>
    </dgm:pt>
    <dgm:pt modelId="{131A3E7B-EEA5-4FD9-94E5-596570962B5E}" type="sibTrans" cxnId="{F7922E80-C245-424B-AFA4-826C587CD03F}">
      <dgm:prSet/>
      <dgm:spPr/>
      <dgm:t>
        <a:bodyPr/>
        <a:lstStyle/>
        <a:p>
          <a:endParaRPr lang="en-US" sz="2800">
            <a:solidFill>
              <a:schemeClr val="tx1"/>
            </a:solidFill>
          </a:endParaRPr>
        </a:p>
      </dgm:t>
    </dgm:pt>
    <dgm:pt modelId="{EB442296-4A9C-45DA-957C-2F7E56468D1C}">
      <dgm:prSet phldrT="[Text]" custT="1"/>
      <dgm:spPr>
        <a:solidFill>
          <a:srgbClr val="FF0000"/>
        </a:solidFill>
      </dgm:spPr>
      <dgm:t>
        <a:bodyPr/>
        <a:lstStyle/>
        <a:p>
          <a:r>
            <a:rPr lang="en-US" sz="2800" b="1" dirty="0" smtClean="0">
              <a:solidFill>
                <a:schemeClr val="tx1"/>
              </a:solidFill>
            </a:rPr>
            <a:t>Goals</a:t>
          </a:r>
          <a:endParaRPr lang="en-US" sz="2800" b="1" dirty="0">
            <a:solidFill>
              <a:schemeClr val="tx1"/>
            </a:solidFill>
          </a:endParaRPr>
        </a:p>
      </dgm:t>
    </dgm:pt>
    <dgm:pt modelId="{C365D06A-B75E-4C09-B52C-5EC784CC5E4D}" type="parTrans" cxnId="{015DF7BC-81B0-42EA-96BC-017FD8043316}">
      <dgm:prSet/>
      <dgm:spPr/>
      <dgm:t>
        <a:bodyPr/>
        <a:lstStyle/>
        <a:p>
          <a:endParaRPr lang="en-US" sz="2800">
            <a:solidFill>
              <a:schemeClr val="tx1"/>
            </a:solidFill>
          </a:endParaRPr>
        </a:p>
      </dgm:t>
    </dgm:pt>
    <dgm:pt modelId="{D36BA490-B0D2-4423-920E-57E37805E3C1}" type="sibTrans" cxnId="{015DF7BC-81B0-42EA-96BC-017FD8043316}">
      <dgm:prSet/>
      <dgm:spPr/>
      <dgm:t>
        <a:bodyPr/>
        <a:lstStyle/>
        <a:p>
          <a:endParaRPr lang="en-US" sz="2800">
            <a:solidFill>
              <a:schemeClr val="tx1"/>
            </a:solidFill>
          </a:endParaRPr>
        </a:p>
      </dgm:t>
    </dgm:pt>
    <dgm:pt modelId="{341F3E06-6E0A-4C63-BAC9-8FF89C231A6E}">
      <dgm:prSet phldrT="[Text]" custT="1"/>
      <dgm:spPr>
        <a:solidFill>
          <a:srgbClr val="FF0000"/>
        </a:solidFill>
      </dgm:spPr>
      <dgm:t>
        <a:bodyPr/>
        <a:lstStyle/>
        <a:p>
          <a:r>
            <a:rPr lang="en-US" sz="2800" b="1" dirty="0" smtClean="0">
              <a:solidFill>
                <a:schemeClr val="tx1"/>
              </a:solidFill>
            </a:rPr>
            <a:t>Ice Time</a:t>
          </a:r>
          <a:endParaRPr lang="en-US" sz="2800" b="1" dirty="0">
            <a:solidFill>
              <a:schemeClr val="tx1"/>
            </a:solidFill>
          </a:endParaRPr>
        </a:p>
      </dgm:t>
    </dgm:pt>
    <dgm:pt modelId="{7BD960EF-47F5-4C76-B97A-688C51786A05}" type="parTrans" cxnId="{A6EA7DF7-FE47-4DB9-8F63-5CEF71040CC0}">
      <dgm:prSet/>
      <dgm:spPr/>
      <dgm:t>
        <a:bodyPr/>
        <a:lstStyle/>
        <a:p>
          <a:endParaRPr lang="en-US" sz="2800">
            <a:solidFill>
              <a:schemeClr val="tx1"/>
            </a:solidFill>
          </a:endParaRPr>
        </a:p>
      </dgm:t>
    </dgm:pt>
    <dgm:pt modelId="{02699AE1-E56B-4F95-A450-5299CD694802}" type="sibTrans" cxnId="{A6EA7DF7-FE47-4DB9-8F63-5CEF71040CC0}">
      <dgm:prSet/>
      <dgm:spPr/>
      <dgm:t>
        <a:bodyPr/>
        <a:lstStyle/>
        <a:p>
          <a:endParaRPr lang="en-US" sz="2800">
            <a:solidFill>
              <a:schemeClr val="tx1"/>
            </a:solidFill>
          </a:endParaRPr>
        </a:p>
      </dgm:t>
    </dgm:pt>
    <dgm:pt modelId="{46C56A01-AB65-4703-8477-A0D489DFE2DD}">
      <dgm:prSet phldrT="[Text]" custT="1"/>
      <dgm:spPr>
        <a:solidFill>
          <a:srgbClr val="FF0000"/>
        </a:solidFill>
      </dgm:spPr>
      <dgm:t>
        <a:bodyPr/>
        <a:lstStyle/>
        <a:p>
          <a:r>
            <a:rPr lang="en-US" sz="2800" b="1" dirty="0" smtClean="0">
              <a:solidFill>
                <a:schemeClr val="tx1"/>
              </a:solidFill>
            </a:rPr>
            <a:t>Code Of Ethics</a:t>
          </a:r>
          <a:endParaRPr lang="en-US" sz="2800" b="1" dirty="0">
            <a:solidFill>
              <a:schemeClr val="tx1"/>
            </a:solidFill>
          </a:endParaRPr>
        </a:p>
      </dgm:t>
    </dgm:pt>
    <dgm:pt modelId="{9EFFE5EF-BB6A-4C06-8A96-AFB6963C5053}" type="parTrans" cxnId="{234C536A-8A5E-4B45-B5A6-0ABB98459C7B}">
      <dgm:prSet/>
      <dgm:spPr/>
      <dgm:t>
        <a:bodyPr/>
        <a:lstStyle/>
        <a:p>
          <a:endParaRPr lang="en-US" sz="2800">
            <a:solidFill>
              <a:schemeClr val="tx1"/>
            </a:solidFill>
          </a:endParaRPr>
        </a:p>
      </dgm:t>
    </dgm:pt>
    <dgm:pt modelId="{4A85A929-F7F2-4205-8C98-4C86E2D8CFDA}" type="sibTrans" cxnId="{234C536A-8A5E-4B45-B5A6-0ABB98459C7B}">
      <dgm:prSet/>
      <dgm:spPr/>
      <dgm:t>
        <a:bodyPr/>
        <a:lstStyle/>
        <a:p>
          <a:endParaRPr lang="en-US" sz="2800">
            <a:solidFill>
              <a:schemeClr val="tx1"/>
            </a:solidFill>
          </a:endParaRPr>
        </a:p>
      </dgm:t>
    </dgm:pt>
    <dgm:pt modelId="{BFDBEC91-7EF8-40DC-90A5-E49E50DB5EF0}" type="pres">
      <dgm:prSet presAssocID="{430DC47B-7BDA-4ABC-B940-24DB4DCB547A}" presName="Name0" presStyleCnt="0">
        <dgm:presLayoutVars>
          <dgm:dir/>
          <dgm:animLvl val="lvl"/>
          <dgm:resizeHandles val="exact"/>
        </dgm:presLayoutVars>
      </dgm:prSet>
      <dgm:spPr/>
    </dgm:pt>
    <dgm:pt modelId="{C9C5001A-C564-40DA-A832-8A76C69874D5}" type="pres">
      <dgm:prSet presAssocID="{69951648-707C-4D8A-B3BD-798B93C56E83}" presName="Name8" presStyleCnt="0"/>
      <dgm:spPr/>
    </dgm:pt>
    <dgm:pt modelId="{E9A829DA-D6C4-4F4F-8C90-5860E80AEE80}" type="pres">
      <dgm:prSet presAssocID="{69951648-707C-4D8A-B3BD-798B93C56E83}" presName="level" presStyleLbl="node1" presStyleIdx="0" presStyleCnt="5" custScaleX="101073" custScaleY="140068" custLinFactNeighborY="-7764">
        <dgm:presLayoutVars>
          <dgm:chMax val="1"/>
          <dgm:bulletEnabled val="1"/>
        </dgm:presLayoutVars>
      </dgm:prSet>
      <dgm:spPr/>
      <dgm:t>
        <a:bodyPr/>
        <a:lstStyle/>
        <a:p>
          <a:endParaRPr lang="en-US"/>
        </a:p>
      </dgm:t>
    </dgm:pt>
    <dgm:pt modelId="{9BA00846-9787-48A1-B05F-AFF1C4D50839}" type="pres">
      <dgm:prSet presAssocID="{69951648-707C-4D8A-B3BD-798B93C56E83}" presName="levelTx" presStyleLbl="revTx" presStyleIdx="0" presStyleCnt="0">
        <dgm:presLayoutVars>
          <dgm:chMax val="1"/>
          <dgm:bulletEnabled val="1"/>
        </dgm:presLayoutVars>
      </dgm:prSet>
      <dgm:spPr/>
      <dgm:t>
        <a:bodyPr/>
        <a:lstStyle/>
        <a:p>
          <a:endParaRPr lang="en-US"/>
        </a:p>
      </dgm:t>
    </dgm:pt>
    <dgm:pt modelId="{C719E512-5E11-4BA0-BD64-BB28EA5C5849}" type="pres">
      <dgm:prSet presAssocID="{EB442296-4A9C-45DA-957C-2F7E56468D1C}" presName="Name8" presStyleCnt="0"/>
      <dgm:spPr/>
    </dgm:pt>
    <dgm:pt modelId="{A49B2796-5DD4-435A-BE1C-39DDBAE39561}" type="pres">
      <dgm:prSet presAssocID="{EB442296-4A9C-45DA-957C-2F7E56468D1C}" presName="level" presStyleLbl="node1" presStyleIdx="1" presStyleCnt="5">
        <dgm:presLayoutVars>
          <dgm:chMax val="1"/>
          <dgm:bulletEnabled val="1"/>
        </dgm:presLayoutVars>
      </dgm:prSet>
      <dgm:spPr/>
      <dgm:t>
        <a:bodyPr/>
        <a:lstStyle/>
        <a:p>
          <a:endParaRPr lang="en-US"/>
        </a:p>
      </dgm:t>
    </dgm:pt>
    <dgm:pt modelId="{5E0A6605-6EB1-4BFB-AF46-B59B1274E7AA}" type="pres">
      <dgm:prSet presAssocID="{EB442296-4A9C-45DA-957C-2F7E56468D1C}" presName="levelTx" presStyleLbl="revTx" presStyleIdx="0" presStyleCnt="0">
        <dgm:presLayoutVars>
          <dgm:chMax val="1"/>
          <dgm:bulletEnabled val="1"/>
        </dgm:presLayoutVars>
      </dgm:prSet>
      <dgm:spPr/>
      <dgm:t>
        <a:bodyPr/>
        <a:lstStyle/>
        <a:p>
          <a:endParaRPr lang="en-US"/>
        </a:p>
      </dgm:t>
    </dgm:pt>
    <dgm:pt modelId="{7F5C12FE-BB7D-4ED1-B0A7-E578C6E82871}" type="pres">
      <dgm:prSet presAssocID="{341F3E06-6E0A-4C63-BAC9-8FF89C231A6E}" presName="Name8" presStyleCnt="0"/>
      <dgm:spPr/>
    </dgm:pt>
    <dgm:pt modelId="{871E1139-18AB-4FBB-BD75-F57D82FECF0C}" type="pres">
      <dgm:prSet presAssocID="{341F3E06-6E0A-4C63-BAC9-8FF89C231A6E}" presName="level" presStyleLbl="node1" presStyleIdx="2" presStyleCnt="5">
        <dgm:presLayoutVars>
          <dgm:chMax val="1"/>
          <dgm:bulletEnabled val="1"/>
        </dgm:presLayoutVars>
      </dgm:prSet>
      <dgm:spPr/>
      <dgm:t>
        <a:bodyPr/>
        <a:lstStyle/>
        <a:p>
          <a:endParaRPr lang="en-US"/>
        </a:p>
      </dgm:t>
    </dgm:pt>
    <dgm:pt modelId="{755BDD1F-A844-4EF9-8B5A-741F0B7DFC77}" type="pres">
      <dgm:prSet presAssocID="{341F3E06-6E0A-4C63-BAC9-8FF89C231A6E}" presName="levelTx" presStyleLbl="revTx" presStyleIdx="0" presStyleCnt="0">
        <dgm:presLayoutVars>
          <dgm:chMax val="1"/>
          <dgm:bulletEnabled val="1"/>
        </dgm:presLayoutVars>
      </dgm:prSet>
      <dgm:spPr/>
      <dgm:t>
        <a:bodyPr/>
        <a:lstStyle/>
        <a:p>
          <a:endParaRPr lang="en-US"/>
        </a:p>
      </dgm:t>
    </dgm:pt>
    <dgm:pt modelId="{02918D13-962E-4871-A0C8-8BF2024E148D}" type="pres">
      <dgm:prSet presAssocID="{46C56A01-AB65-4703-8477-A0D489DFE2DD}" presName="Name8" presStyleCnt="0"/>
      <dgm:spPr/>
    </dgm:pt>
    <dgm:pt modelId="{1D89AD2B-A609-45DC-A56B-8180603EB926}" type="pres">
      <dgm:prSet presAssocID="{46C56A01-AB65-4703-8477-A0D489DFE2DD}" presName="level" presStyleLbl="node1" presStyleIdx="3" presStyleCnt="5">
        <dgm:presLayoutVars>
          <dgm:chMax val="1"/>
          <dgm:bulletEnabled val="1"/>
        </dgm:presLayoutVars>
      </dgm:prSet>
      <dgm:spPr/>
      <dgm:t>
        <a:bodyPr/>
        <a:lstStyle/>
        <a:p>
          <a:endParaRPr lang="en-US"/>
        </a:p>
      </dgm:t>
    </dgm:pt>
    <dgm:pt modelId="{44DD828A-56CD-49C9-8E62-737C5DD92270}" type="pres">
      <dgm:prSet presAssocID="{46C56A01-AB65-4703-8477-A0D489DFE2DD}" presName="levelTx" presStyleLbl="revTx" presStyleIdx="0" presStyleCnt="0">
        <dgm:presLayoutVars>
          <dgm:chMax val="1"/>
          <dgm:bulletEnabled val="1"/>
        </dgm:presLayoutVars>
      </dgm:prSet>
      <dgm:spPr/>
      <dgm:t>
        <a:bodyPr/>
        <a:lstStyle/>
        <a:p>
          <a:endParaRPr lang="en-US"/>
        </a:p>
      </dgm:t>
    </dgm:pt>
    <dgm:pt modelId="{74E2C6CB-A7F7-44DD-B86F-052C360E1DBA}" type="pres">
      <dgm:prSet presAssocID="{907E3959-626F-42D1-A2A6-ED6BB68C6DA7}" presName="Name8" presStyleCnt="0"/>
      <dgm:spPr/>
    </dgm:pt>
    <dgm:pt modelId="{8A3E2607-FB9D-497D-9D57-B9FF83F8C88A}" type="pres">
      <dgm:prSet presAssocID="{907E3959-626F-42D1-A2A6-ED6BB68C6DA7}" presName="level" presStyleLbl="node1" presStyleIdx="4" presStyleCnt="5" custLinFactNeighborY="4353">
        <dgm:presLayoutVars>
          <dgm:chMax val="1"/>
          <dgm:bulletEnabled val="1"/>
        </dgm:presLayoutVars>
      </dgm:prSet>
      <dgm:spPr/>
      <dgm:t>
        <a:bodyPr/>
        <a:lstStyle/>
        <a:p>
          <a:endParaRPr lang="en-US"/>
        </a:p>
      </dgm:t>
    </dgm:pt>
    <dgm:pt modelId="{ADDA3FC1-48FA-4490-9F36-65CCDD6AB499}" type="pres">
      <dgm:prSet presAssocID="{907E3959-626F-42D1-A2A6-ED6BB68C6DA7}" presName="levelTx" presStyleLbl="revTx" presStyleIdx="0" presStyleCnt="0">
        <dgm:presLayoutVars>
          <dgm:chMax val="1"/>
          <dgm:bulletEnabled val="1"/>
        </dgm:presLayoutVars>
      </dgm:prSet>
      <dgm:spPr/>
      <dgm:t>
        <a:bodyPr/>
        <a:lstStyle/>
        <a:p>
          <a:endParaRPr lang="en-US"/>
        </a:p>
      </dgm:t>
    </dgm:pt>
  </dgm:ptLst>
  <dgm:cxnLst>
    <dgm:cxn modelId="{762A1A59-4DB3-4106-9F77-EAD7CFF7B7E4}" type="presOf" srcId="{907E3959-626F-42D1-A2A6-ED6BB68C6DA7}" destId="{8A3E2607-FB9D-497D-9D57-B9FF83F8C88A}" srcOrd="0" destOrd="0" presId="urn:microsoft.com/office/officeart/2005/8/layout/pyramid1"/>
    <dgm:cxn modelId="{A6EA7DF7-FE47-4DB9-8F63-5CEF71040CC0}" srcId="{430DC47B-7BDA-4ABC-B940-24DB4DCB547A}" destId="{341F3E06-6E0A-4C63-BAC9-8FF89C231A6E}" srcOrd="2" destOrd="0" parTransId="{7BD960EF-47F5-4C76-B97A-688C51786A05}" sibTransId="{02699AE1-E56B-4F95-A450-5299CD694802}"/>
    <dgm:cxn modelId="{015DF7BC-81B0-42EA-96BC-017FD8043316}" srcId="{430DC47B-7BDA-4ABC-B940-24DB4DCB547A}" destId="{EB442296-4A9C-45DA-957C-2F7E56468D1C}" srcOrd="1" destOrd="0" parTransId="{C365D06A-B75E-4C09-B52C-5EC784CC5E4D}" sibTransId="{D36BA490-B0D2-4423-920E-57E37805E3C1}"/>
    <dgm:cxn modelId="{4EFEF779-FD6A-410A-94A4-368CD671F6A2}" type="presOf" srcId="{46C56A01-AB65-4703-8477-A0D489DFE2DD}" destId="{44DD828A-56CD-49C9-8E62-737C5DD92270}" srcOrd="1" destOrd="0" presId="urn:microsoft.com/office/officeart/2005/8/layout/pyramid1"/>
    <dgm:cxn modelId="{6BA8A443-FB95-4A81-B050-718A996C92D7}" type="presOf" srcId="{341F3E06-6E0A-4C63-BAC9-8FF89C231A6E}" destId="{871E1139-18AB-4FBB-BD75-F57D82FECF0C}" srcOrd="0" destOrd="0" presId="urn:microsoft.com/office/officeart/2005/8/layout/pyramid1"/>
    <dgm:cxn modelId="{DE7A340B-51DD-4B24-A4BD-40A355802CCA}" type="presOf" srcId="{341F3E06-6E0A-4C63-BAC9-8FF89C231A6E}" destId="{755BDD1F-A844-4EF9-8B5A-741F0B7DFC77}" srcOrd="1" destOrd="0" presId="urn:microsoft.com/office/officeart/2005/8/layout/pyramid1"/>
    <dgm:cxn modelId="{D8DF21A5-90BB-448B-9112-5AE5A9EA0C01}" srcId="{430DC47B-7BDA-4ABC-B940-24DB4DCB547A}" destId="{69951648-707C-4D8A-B3BD-798B93C56E83}" srcOrd="0" destOrd="0" parTransId="{504BBC6C-CC0D-40FC-BE4D-F4279B853F95}" sibTransId="{D30FA72B-DA2A-43D5-A88D-0287917C2AA3}"/>
    <dgm:cxn modelId="{1F8F7762-CD80-4A2B-AFCD-3235EE810606}" type="presOf" srcId="{EB442296-4A9C-45DA-957C-2F7E56468D1C}" destId="{5E0A6605-6EB1-4BFB-AF46-B59B1274E7AA}" srcOrd="1" destOrd="0" presId="urn:microsoft.com/office/officeart/2005/8/layout/pyramid1"/>
    <dgm:cxn modelId="{1DA5FFB4-411F-4CC4-AA97-15AA0C17DA1E}" type="presOf" srcId="{46C56A01-AB65-4703-8477-A0D489DFE2DD}" destId="{1D89AD2B-A609-45DC-A56B-8180603EB926}" srcOrd="0" destOrd="0" presId="urn:microsoft.com/office/officeart/2005/8/layout/pyramid1"/>
    <dgm:cxn modelId="{F73DDE2C-354F-4541-87FD-54CF88A44CEB}" type="presOf" srcId="{430DC47B-7BDA-4ABC-B940-24DB4DCB547A}" destId="{BFDBEC91-7EF8-40DC-90A5-E49E50DB5EF0}" srcOrd="0" destOrd="0" presId="urn:microsoft.com/office/officeart/2005/8/layout/pyramid1"/>
    <dgm:cxn modelId="{C4CC21B2-B6A3-4C5C-957C-DD32DB343410}" type="presOf" srcId="{907E3959-626F-42D1-A2A6-ED6BB68C6DA7}" destId="{ADDA3FC1-48FA-4490-9F36-65CCDD6AB499}" srcOrd="1" destOrd="0" presId="urn:microsoft.com/office/officeart/2005/8/layout/pyramid1"/>
    <dgm:cxn modelId="{90812A63-F030-436F-BBBB-B03D9EA80ED4}" type="presOf" srcId="{69951648-707C-4D8A-B3BD-798B93C56E83}" destId="{9BA00846-9787-48A1-B05F-AFF1C4D50839}" srcOrd="1" destOrd="0" presId="urn:microsoft.com/office/officeart/2005/8/layout/pyramid1"/>
    <dgm:cxn modelId="{845F9F1E-3CEB-4144-BC98-1B8BD2530821}" type="presOf" srcId="{69951648-707C-4D8A-B3BD-798B93C56E83}" destId="{E9A829DA-D6C4-4F4F-8C90-5860E80AEE80}" srcOrd="0" destOrd="0" presId="urn:microsoft.com/office/officeart/2005/8/layout/pyramid1"/>
    <dgm:cxn modelId="{F7922E80-C245-424B-AFA4-826C587CD03F}" srcId="{430DC47B-7BDA-4ABC-B940-24DB4DCB547A}" destId="{907E3959-626F-42D1-A2A6-ED6BB68C6DA7}" srcOrd="4" destOrd="0" parTransId="{C03D7019-EA75-4B3C-9EA3-33D1989FDA06}" sibTransId="{131A3E7B-EEA5-4FD9-94E5-596570962B5E}"/>
    <dgm:cxn modelId="{234C536A-8A5E-4B45-B5A6-0ABB98459C7B}" srcId="{430DC47B-7BDA-4ABC-B940-24DB4DCB547A}" destId="{46C56A01-AB65-4703-8477-A0D489DFE2DD}" srcOrd="3" destOrd="0" parTransId="{9EFFE5EF-BB6A-4C06-8A96-AFB6963C5053}" sibTransId="{4A85A929-F7F2-4205-8C98-4C86E2D8CFDA}"/>
    <dgm:cxn modelId="{26D255D2-C4D9-46B3-9BDC-0D78742DA465}" type="presOf" srcId="{EB442296-4A9C-45DA-957C-2F7E56468D1C}" destId="{A49B2796-5DD4-435A-BE1C-39DDBAE39561}" srcOrd="0" destOrd="0" presId="urn:microsoft.com/office/officeart/2005/8/layout/pyramid1"/>
    <dgm:cxn modelId="{662E7D02-B8FB-4FD6-93C8-686F54D48F0F}" type="presParOf" srcId="{BFDBEC91-7EF8-40DC-90A5-E49E50DB5EF0}" destId="{C9C5001A-C564-40DA-A832-8A76C69874D5}" srcOrd="0" destOrd="0" presId="urn:microsoft.com/office/officeart/2005/8/layout/pyramid1"/>
    <dgm:cxn modelId="{33758639-4476-400E-9113-470D2CA60707}" type="presParOf" srcId="{C9C5001A-C564-40DA-A832-8A76C69874D5}" destId="{E9A829DA-D6C4-4F4F-8C90-5860E80AEE80}" srcOrd="0" destOrd="0" presId="urn:microsoft.com/office/officeart/2005/8/layout/pyramid1"/>
    <dgm:cxn modelId="{5937CA25-C2F0-4B0B-B7D7-81BE153A28A2}" type="presParOf" srcId="{C9C5001A-C564-40DA-A832-8A76C69874D5}" destId="{9BA00846-9787-48A1-B05F-AFF1C4D50839}" srcOrd="1" destOrd="0" presId="urn:microsoft.com/office/officeart/2005/8/layout/pyramid1"/>
    <dgm:cxn modelId="{337DF790-F42C-4955-A1F1-16D7A5D846EA}" type="presParOf" srcId="{BFDBEC91-7EF8-40DC-90A5-E49E50DB5EF0}" destId="{C719E512-5E11-4BA0-BD64-BB28EA5C5849}" srcOrd="1" destOrd="0" presId="urn:microsoft.com/office/officeart/2005/8/layout/pyramid1"/>
    <dgm:cxn modelId="{76D1C01D-3B5E-422B-922E-098DEE5051D8}" type="presParOf" srcId="{C719E512-5E11-4BA0-BD64-BB28EA5C5849}" destId="{A49B2796-5DD4-435A-BE1C-39DDBAE39561}" srcOrd="0" destOrd="0" presId="urn:microsoft.com/office/officeart/2005/8/layout/pyramid1"/>
    <dgm:cxn modelId="{BB2219E9-3AA7-448F-9FA2-1F9CC4C3AA28}" type="presParOf" srcId="{C719E512-5E11-4BA0-BD64-BB28EA5C5849}" destId="{5E0A6605-6EB1-4BFB-AF46-B59B1274E7AA}" srcOrd="1" destOrd="0" presId="urn:microsoft.com/office/officeart/2005/8/layout/pyramid1"/>
    <dgm:cxn modelId="{F8B1AD71-9655-4421-BB8B-573D718B02CC}" type="presParOf" srcId="{BFDBEC91-7EF8-40DC-90A5-E49E50DB5EF0}" destId="{7F5C12FE-BB7D-4ED1-B0A7-E578C6E82871}" srcOrd="2" destOrd="0" presId="urn:microsoft.com/office/officeart/2005/8/layout/pyramid1"/>
    <dgm:cxn modelId="{45F5E72C-DAD6-4E4D-907B-E6947B0CA6A2}" type="presParOf" srcId="{7F5C12FE-BB7D-4ED1-B0A7-E578C6E82871}" destId="{871E1139-18AB-4FBB-BD75-F57D82FECF0C}" srcOrd="0" destOrd="0" presId="urn:microsoft.com/office/officeart/2005/8/layout/pyramid1"/>
    <dgm:cxn modelId="{3BC1570E-F988-462B-9B6A-0CC394C5EA1A}" type="presParOf" srcId="{7F5C12FE-BB7D-4ED1-B0A7-E578C6E82871}" destId="{755BDD1F-A844-4EF9-8B5A-741F0B7DFC77}" srcOrd="1" destOrd="0" presId="urn:microsoft.com/office/officeart/2005/8/layout/pyramid1"/>
    <dgm:cxn modelId="{E9FE823F-18D5-442B-A11C-51969F9DBBFF}" type="presParOf" srcId="{BFDBEC91-7EF8-40DC-90A5-E49E50DB5EF0}" destId="{02918D13-962E-4871-A0C8-8BF2024E148D}" srcOrd="3" destOrd="0" presId="urn:microsoft.com/office/officeart/2005/8/layout/pyramid1"/>
    <dgm:cxn modelId="{3B1F2907-8788-4799-B465-55B23BB589B4}" type="presParOf" srcId="{02918D13-962E-4871-A0C8-8BF2024E148D}" destId="{1D89AD2B-A609-45DC-A56B-8180603EB926}" srcOrd="0" destOrd="0" presId="urn:microsoft.com/office/officeart/2005/8/layout/pyramid1"/>
    <dgm:cxn modelId="{262D5491-AABE-447B-8C37-D784A5549347}" type="presParOf" srcId="{02918D13-962E-4871-A0C8-8BF2024E148D}" destId="{44DD828A-56CD-49C9-8E62-737C5DD92270}" srcOrd="1" destOrd="0" presId="urn:microsoft.com/office/officeart/2005/8/layout/pyramid1"/>
    <dgm:cxn modelId="{E3B906BD-E6BB-490D-BC13-0A3499F84DB6}" type="presParOf" srcId="{BFDBEC91-7EF8-40DC-90A5-E49E50DB5EF0}" destId="{74E2C6CB-A7F7-44DD-B86F-052C360E1DBA}" srcOrd="4" destOrd="0" presId="urn:microsoft.com/office/officeart/2005/8/layout/pyramid1"/>
    <dgm:cxn modelId="{26E86159-C13E-4DF4-8085-9C32B7B4B980}" type="presParOf" srcId="{74E2C6CB-A7F7-44DD-B86F-052C360E1DBA}" destId="{8A3E2607-FB9D-497D-9D57-B9FF83F8C88A}" srcOrd="0" destOrd="0" presId="urn:microsoft.com/office/officeart/2005/8/layout/pyramid1"/>
    <dgm:cxn modelId="{CC230ADA-29C0-4B16-9B53-A8D1273C1D04}" type="presParOf" srcId="{74E2C6CB-A7F7-44DD-B86F-052C360E1DBA}" destId="{ADDA3FC1-48FA-4490-9F36-65CCDD6AB499}" srcOrd="1" destOrd="0" presId="urn:microsoft.com/office/officeart/2005/8/layout/pyramid1"/>
  </dgm:cxnLst>
  <dgm:bg>
    <a:solidFill>
      <a:schemeClr val="bg1"/>
    </a:solidFill>
  </dgm:bg>
  <dgm:whole>
    <a:ln>
      <a:solidFill>
        <a:schemeClr val="bg1"/>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A829DA-D6C4-4F4F-8C90-5860E80AEE80}">
      <dsp:nvSpPr>
        <dsp:cNvPr id="0" name=""/>
        <dsp:cNvSpPr/>
      </dsp:nvSpPr>
      <dsp:spPr>
        <a:xfrm>
          <a:off x="2895602" y="0"/>
          <a:ext cx="2057395" cy="1363623"/>
        </a:xfrm>
        <a:prstGeom prst="trapezoid">
          <a:avLst>
            <a:gd name="adj" fmla="val 74638"/>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rPr>
            <a:t>Mission Statement</a:t>
          </a:r>
          <a:endParaRPr lang="en-US" sz="2800" b="1" kern="1200" dirty="0">
            <a:solidFill>
              <a:schemeClr val="tx1"/>
            </a:solidFill>
          </a:endParaRPr>
        </a:p>
      </dsp:txBody>
      <dsp:txXfrm>
        <a:off x="2895602" y="0"/>
        <a:ext cx="2057395" cy="1363623"/>
      </dsp:txXfrm>
    </dsp:sp>
    <dsp:sp modelId="{A49B2796-5DD4-435A-BE1C-39DDBAE39561}">
      <dsp:nvSpPr>
        <dsp:cNvPr id="0" name=""/>
        <dsp:cNvSpPr/>
      </dsp:nvSpPr>
      <dsp:spPr>
        <a:xfrm>
          <a:off x="2179892" y="1363623"/>
          <a:ext cx="3488815" cy="973544"/>
        </a:xfrm>
        <a:prstGeom prst="trapezoid">
          <a:avLst>
            <a:gd name="adj" fmla="val 74638"/>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rPr>
            <a:t>Goals</a:t>
          </a:r>
          <a:endParaRPr lang="en-US" sz="2800" b="1" kern="1200" dirty="0">
            <a:solidFill>
              <a:schemeClr val="tx1"/>
            </a:solidFill>
          </a:endParaRPr>
        </a:p>
      </dsp:txBody>
      <dsp:txXfrm>
        <a:off x="2790434" y="1363623"/>
        <a:ext cx="2267730" cy="973544"/>
      </dsp:txXfrm>
    </dsp:sp>
    <dsp:sp modelId="{871E1139-18AB-4FBB-BD75-F57D82FECF0C}">
      <dsp:nvSpPr>
        <dsp:cNvPr id="0" name=""/>
        <dsp:cNvSpPr/>
      </dsp:nvSpPr>
      <dsp:spPr>
        <a:xfrm>
          <a:off x="1453261" y="2337167"/>
          <a:ext cx="4942077" cy="973544"/>
        </a:xfrm>
        <a:prstGeom prst="trapezoid">
          <a:avLst>
            <a:gd name="adj" fmla="val 74638"/>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rPr>
            <a:t>Ice Time</a:t>
          </a:r>
          <a:endParaRPr lang="en-US" sz="2800" b="1" kern="1200" dirty="0">
            <a:solidFill>
              <a:schemeClr val="tx1"/>
            </a:solidFill>
          </a:endParaRPr>
        </a:p>
      </dsp:txBody>
      <dsp:txXfrm>
        <a:off x="2318124" y="2337167"/>
        <a:ext cx="3212350" cy="973544"/>
      </dsp:txXfrm>
    </dsp:sp>
    <dsp:sp modelId="{1D89AD2B-A609-45DC-A56B-8180603EB926}">
      <dsp:nvSpPr>
        <dsp:cNvPr id="0" name=""/>
        <dsp:cNvSpPr/>
      </dsp:nvSpPr>
      <dsp:spPr>
        <a:xfrm>
          <a:off x="726630" y="3310711"/>
          <a:ext cx="6395338" cy="973544"/>
        </a:xfrm>
        <a:prstGeom prst="trapezoid">
          <a:avLst>
            <a:gd name="adj" fmla="val 74638"/>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rPr>
            <a:t>Code Of Ethics</a:t>
          </a:r>
          <a:endParaRPr lang="en-US" sz="2800" b="1" kern="1200" dirty="0">
            <a:solidFill>
              <a:schemeClr val="tx1"/>
            </a:solidFill>
          </a:endParaRPr>
        </a:p>
      </dsp:txBody>
      <dsp:txXfrm>
        <a:off x="1845814" y="3310711"/>
        <a:ext cx="4156970" cy="973544"/>
      </dsp:txXfrm>
    </dsp:sp>
    <dsp:sp modelId="{8A3E2607-FB9D-497D-9D57-B9FF83F8C88A}">
      <dsp:nvSpPr>
        <dsp:cNvPr id="0" name=""/>
        <dsp:cNvSpPr/>
      </dsp:nvSpPr>
      <dsp:spPr>
        <a:xfrm>
          <a:off x="0" y="4284255"/>
          <a:ext cx="7848600" cy="973544"/>
        </a:xfrm>
        <a:prstGeom prst="trapezoid">
          <a:avLst>
            <a:gd name="adj" fmla="val 74638"/>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rPr>
            <a:t>Team Rules / Regulations</a:t>
          </a:r>
          <a:endParaRPr lang="en-US" sz="2800" b="1" kern="1200" dirty="0">
            <a:solidFill>
              <a:schemeClr val="tx1"/>
            </a:solidFill>
          </a:endParaRPr>
        </a:p>
      </dsp:txBody>
      <dsp:txXfrm>
        <a:off x="1373504" y="4284255"/>
        <a:ext cx="5101590" cy="97354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303869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4189440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294303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1498919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364632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4278752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2022116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216625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4150369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2396568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06E2AD-702F-4586-9E0F-5442CB50B691}" type="datetimeFigureOut">
              <a:rPr lang="en-US" smtClean="0"/>
              <a:pPr/>
              <a:t>9/4/2012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1710063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06E2AD-702F-4586-9E0F-5442CB50B691}" type="datetimeFigureOut">
              <a:rPr lang="en-US" smtClean="0"/>
              <a:pPr/>
              <a:t>9/4/2012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5320F-B3C8-4309-9B3F-D399CCC976E6}" type="slidenum">
              <a:rPr lang="en-US" smtClean="0"/>
              <a:pPr/>
              <a:t>‹#›</a:t>
            </a:fld>
            <a:endParaRPr lang="en-US" dirty="0"/>
          </a:p>
        </p:txBody>
      </p:sp>
    </p:spTree>
    <p:extLst>
      <p:ext uri="{BB962C8B-B14F-4D97-AF65-F5344CB8AC3E}">
        <p14:creationId xmlns:p14="http://schemas.microsoft.com/office/powerpoint/2010/main" xmlns="" val="1234251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1477962"/>
          </a:xfrm>
        </p:spPr>
        <p:txBody>
          <a:bodyPr>
            <a:normAutofit/>
          </a:bodyPr>
          <a:lstStyle/>
          <a:p>
            <a:r>
              <a:rPr lang="en-US" b="1" dirty="0" smtClean="0">
                <a:latin typeface="+mn-lt"/>
              </a:rPr>
              <a:t>Greater Boston Vipers</a:t>
            </a:r>
            <a:br>
              <a:rPr lang="en-US" b="1" dirty="0" smtClean="0">
                <a:latin typeface="+mn-lt"/>
              </a:rPr>
            </a:br>
            <a:r>
              <a:rPr lang="en-US" b="1" dirty="0" smtClean="0">
                <a:latin typeface="+mn-lt"/>
              </a:rPr>
              <a:t>U16 Elite 2012</a:t>
            </a:r>
            <a:endParaRPr lang="en-US" b="1" dirty="0">
              <a:latin typeface="+mn-lt"/>
            </a:endParaRPr>
          </a:p>
        </p:txBody>
      </p:sp>
      <p:pic>
        <p:nvPicPr>
          <p:cNvPr id="1026" name="Picture 2"/>
          <p:cNvPicPr>
            <a:picLocks noGrp="1" noChangeAspect="1" noChangeArrowheads="1"/>
          </p:cNvPicPr>
          <p:nvPr>
            <p:ph sz="half"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9340" y="2436775"/>
            <a:ext cx="3314320" cy="2852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Grp="1" noChangeAspect="1" noChangeArrowheads="1"/>
          </p:cNvPicPr>
          <p:nvPr>
            <p:ph sz="half" idx="2"/>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48200" y="2286000"/>
            <a:ext cx="3669959" cy="28193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itle 1"/>
          <p:cNvSpPr txBox="1">
            <a:spLocks/>
          </p:cNvSpPr>
          <p:nvPr/>
        </p:nvSpPr>
        <p:spPr>
          <a:xfrm>
            <a:off x="592540" y="5181600"/>
            <a:ext cx="8229600" cy="14779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latin typeface="+mn-lt"/>
              </a:rPr>
              <a:t>High School Preparation Program</a:t>
            </a:r>
          </a:p>
          <a:p>
            <a:r>
              <a:rPr lang="en-US" sz="3200" b="1" i="1" dirty="0" smtClean="0">
                <a:solidFill>
                  <a:srgbClr val="FF0000"/>
                </a:solidFill>
                <a:latin typeface="+mn-lt"/>
              </a:rPr>
              <a:t>“It Begins Within”</a:t>
            </a:r>
            <a:endParaRPr lang="en-US" sz="3200" b="1" i="1" dirty="0">
              <a:solidFill>
                <a:srgbClr val="FF0000"/>
              </a:solidFill>
              <a:latin typeface="+mn-lt"/>
            </a:endParaRPr>
          </a:p>
        </p:txBody>
      </p:sp>
      <p:sp>
        <p:nvSpPr>
          <p:cNvPr id="3" name="TextBox 2"/>
          <p:cNvSpPr txBox="1"/>
          <p:nvPr/>
        </p:nvSpPr>
        <p:spPr>
          <a:xfrm>
            <a:off x="110548" y="6504801"/>
            <a:ext cx="3429465" cy="276999"/>
          </a:xfrm>
          <a:prstGeom prst="rect">
            <a:avLst/>
          </a:prstGeom>
          <a:noFill/>
        </p:spPr>
        <p:txBody>
          <a:bodyPr wrap="none" rtlCol="0">
            <a:spAutoFit/>
          </a:bodyPr>
          <a:lstStyle/>
          <a:p>
            <a:r>
              <a:rPr lang="en-US" sz="1200" dirty="0" smtClean="0"/>
              <a:t>GBV U16 Elite – Head Hockey Coach Scot Somerville</a:t>
            </a:r>
            <a:endParaRPr lang="en-US" sz="1200" dirty="0"/>
          </a:p>
        </p:txBody>
      </p:sp>
    </p:spTree>
    <p:extLst>
      <p:ext uri="{BB962C8B-B14F-4D97-AF65-F5344CB8AC3E}">
        <p14:creationId xmlns:p14="http://schemas.microsoft.com/office/powerpoint/2010/main" xmlns="" val="4149858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800600"/>
            <a:ext cx="8229600" cy="1143000"/>
          </a:xfrm>
          <a:solidFill>
            <a:srgbClr val="FF0000"/>
          </a:solidFill>
          <a:ln>
            <a:solidFill>
              <a:schemeClr val="tx1"/>
            </a:solidFill>
          </a:ln>
        </p:spPr>
        <p:txBody>
          <a:bodyPr>
            <a:normAutofit/>
          </a:bodyPr>
          <a:lstStyle/>
          <a:p>
            <a:r>
              <a:rPr lang="en-US" sz="3200" b="1" dirty="0" smtClean="0"/>
              <a:t>Greater Boston Vipers U16 Hockey Team!</a:t>
            </a:r>
            <a:endParaRPr lang="en-US" sz="3200" b="1" dirty="0"/>
          </a:p>
        </p:txBody>
      </p:sp>
      <p:sp>
        <p:nvSpPr>
          <p:cNvPr id="3" name="Content Placeholder 2"/>
          <p:cNvSpPr>
            <a:spLocks noGrp="1"/>
          </p:cNvSpPr>
          <p:nvPr>
            <p:ph sz="half" idx="1"/>
          </p:nvPr>
        </p:nvSpPr>
        <p:spPr>
          <a:xfrm>
            <a:off x="457200" y="2133600"/>
            <a:ext cx="8305800" cy="2819400"/>
          </a:xfrm>
        </p:spPr>
        <p:txBody>
          <a:bodyPr>
            <a:normAutofit/>
          </a:bodyPr>
          <a:lstStyle/>
          <a:p>
            <a:r>
              <a:rPr lang="en-US" sz="2600" b="1" i="1" dirty="0" smtClean="0"/>
              <a:t>“To participate in a structurally designed program that we as a unified HOCKEY TEAM can participate in the planning, preparation and development of the action plan to ensure we are energized and motivated while being mentally and physically prepared for high school hockey”. </a:t>
            </a:r>
            <a:endParaRPr lang="en-US" sz="2600" b="1" i="1" dirty="0"/>
          </a:p>
        </p:txBody>
      </p:sp>
      <p:grpSp>
        <p:nvGrpSpPr>
          <p:cNvPr id="5" name="Group 4"/>
          <p:cNvGrpSpPr/>
          <p:nvPr/>
        </p:nvGrpSpPr>
        <p:grpSpPr>
          <a:xfrm>
            <a:off x="3225803" y="160377"/>
            <a:ext cx="2489197" cy="1668423"/>
            <a:chOff x="2895602" y="0"/>
            <a:chExt cx="2057395" cy="1363623"/>
          </a:xfrm>
        </p:grpSpPr>
        <p:sp>
          <p:nvSpPr>
            <p:cNvPr id="6" name="Trapezoid 5"/>
            <p:cNvSpPr/>
            <p:nvPr/>
          </p:nvSpPr>
          <p:spPr>
            <a:xfrm>
              <a:off x="2895602" y="0"/>
              <a:ext cx="2057395" cy="1363623"/>
            </a:xfrm>
            <a:prstGeom prst="trapezoid">
              <a:avLst>
                <a:gd name="adj" fmla="val 74638"/>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Trapezoid 4"/>
            <p:cNvSpPr/>
            <p:nvPr/>
          </p:nvSpPr>
          <p:spPr>
            <a:xfrm>
              <a:off x="2895602" y="0"/>
              <a:ext cx="2057395" cy="136362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3600" b="1" kern="1200" dirty="0" smtClean="0">
                  <a:solidFill>
                    <a:schemeClr val="tx1"/>
                  </a:solidFill>
                </a:rPr>
                <a:t>Mission Statement</a:t>
              </a:r>
              <a:endParaRPr lang="en-US" sz="3600" b="1" kern="1200" dirty="0">
                <a:solidFill>
                  <a:schemeClr val="tx1"/>
                </a:solidFill>
              </a:endParaRPr>
            </a:p>
          </p:txBody>
        </p:sp>
      </p:grpSp>
    </p:spTree>
    <p:extLst>
      <p:ext uri="{BB962C8B-B14F-4D97-AF65-F5344CB8AC3E}">
        <p14:creationId xmlns:p14="http://schemas.microsoft.com/office/powerpoint/2010/main" xmlns="" val="598899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838200"/>
          </a:xfrm>
        </p:spPr>
        <p:txBody>
          <a:bodyPr>
            <a:normAutofit/>
          </a:bodyPr>
          <a:lstStyle/>
          <a:p>
            <a:r>
              <a:rPr lang="en-US" sz="3200" b="1" dirty="0" smtClean="0">
                <a:latin typeface="+mn-lt"/>
              </a:rPr>
              <a:t>U16 Elite Team Pyramid </a:t>
            </a:r>
            <a:r>
              <a:rPr lang="en-US" sz="3200" b="1" dirty="0">
                <a:latin typeface="+mn-lt"/>
              </a:rPr>
              <a:t>o</a:t>
            </a:r>
            <a:r>
              <a:rPr lang="en-US" sz="3200" b="1" dirty="0" smtClean="0">
                <a:latin typeface="+mn-lt"/>
              </a:rPr>
              <a:t>f Success</a:t>
            </a:r>
            <a:endParaRPr lang="en-US" sz="3200" b="1"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898800209"/>
              </p:ext>
            </p:extLst>
          </p:nvPr>
        </p:nvGraphicFramePr>
        <p:xfrm>
          <a:off x="609600" y="990600"/>
          <a:ext cx="7848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914400" y="1303484"/>
            <a:ext cx="1450673" cy="12486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6646306" y="1219200"/>
            <a:ext cx="1795907" cy="13796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3497497" y="6324600"/>
            <a:ext cx="1960793" cy="369332"/>
          </a:xfrm>
          <a:prstGeom prst="rect">
            <a:avLst/>
          </a:prstGeom>
          <a:noFill/>
        </p:spPr>
        <p:txBody>
          <a:bodyPr wrap="none" rtlCol="0">
            <a:spAutoFit/>
          </a:bodyPr>
          <a:lstStyle/>
          <a:p>
            <a:r>
              <a:rPr lang="en-US" b="1" i="1" dirty="0" smtClean="0"/>
              <a:t>“ It Begins Within”</a:t>
            </a:r>
            <a:endParaRPr lang="en-US" b="1" i="1" dirty="0"/>
          </a:p>
        </p:txBody>
      </p:sp>
    </p:spTree>
    <p:extLst>
      <p:ext uri="{BB962C8B-B14F-4D97-AF65-F5344CB8AC3E}">
        <p14:creationId xmlns:p14="http://schemas.microsoft.com/office/powerpoint/2010/main" xmlns="" val="444806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99</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Greater Boston Vipers U16 Elite 2012</vt:lpstr>
      <vt:lpstr>Greater Boston Vipers U16 Hockey Team!</vt:lpstr>
      <vt:lpstr>U16 Elite Team Pyramid of Success</vt:lpstr>
    </vt:vector>
  </TitlesOfParts>
  <Company>HEINEKEN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Somerville</dc:creator>
  <cp:lastModifiedBy>Matt Sanders</cp:lastModifiedBy>
  <cp:revision>93</cp:revision>
  <cp:lastPrinted>2012-09-04T13:43:54Z</cp:lastPrinted>
  <dcterms:created xsi:type="dcterms:W3CDTF">2012-08-30T01:43:13Z</dcterms:created>
  <dcterms:modified xsi:type="dcterms:W3CDTF">2012-09-04T20:08:29Z</dcterms:modified>
</cp:coreProperties>
</file>